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3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84" autoAdjust="0"/>
    <p:restoredTop sz="94660"/>
  </p:normalViewPr>
  <p:slideViewPr>
    <p:cSldViewPr snapToGrid="0">
      <p:cViewPr>
        <p:scale>
          <a:sx n="50" d="100"/>
          <a:sy n="50" d="100"/>
        </p:scale>
        <p:origin x="1472" y="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4F73-A988-4059-9401-67CDF6975605}" type="datetimeFigureOut">
              <a:rPr lang="en-IN" smtClean="0"/>
              <a:t>07-10-2021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CD76-302C-425F-8BE5-EE0727A3C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8756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4F73-A988-4059-9401-67CDF6975605}" type="datetimeFigureOut">
              <a:rPr lang="en-IN" smtClean="0"/>
              <a:t>07-10-2021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CD76-302C-425F-8BE5-EE0727A3C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3987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4F73-A988-4059-9401-67CDF6975605}" type="datetimeFigureOut">
              <a:rPr lang="en-IN" smtClean="0"/>
              <a:t>07-10-2021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CD76-302C-425F-8BE5-EE0727A3C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564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4F73-A988-4059-9401-67CDF6975605}" type="datetimeFigureOut">
              <a:rPr lang="en-IN" smtClean="0"/>
              <a:t>07-10-2021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CD76-302C-425F-8BE5-EE0727A3C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895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4F73-A988-4059-9401-67CDF6975605}" type="datetimeFigureOut">
              <a:rPr lang="en-IN" smtClean="0"/>
              <a:t>07-10-2021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CD76-302C-425F-8BE5-EE0727A3C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593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4F73-A988-4059-9401-67CDF6975605}" type="datetimeFigureOut">
              <a:rPr lang="en-IN" smtClean="0"/>
              <a:t>07-10-2021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CD76-302C-425F-8BE5-EE0727A3C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373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4F73-A988-4059-9401-67CDF6975605}" type="datetimeFigureOut">
              <a:rPr lang="en-IN" smtClean="0"/>
              <a:t>07-10-2021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CD76-302C-425F-8BE5-EE0727A3C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155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4F73-A988-4059-9401-67CDF6975605}" type="datetimeFigureOut">
              <a:rPr lang="en-IN" smtClean="0"/>
              <a:t>07-10-2021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CD76-302C-425F-8BE5-EE0727A3C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161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4F73-A988-4059-9401-67CDF6975605}" type="datetimeFigureOut">
              <a:rPr lang="en-IN" smtClean="0"/>
              <a:t>07-10-2021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CD76-302C-425F-8BE5-EE0727A3C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186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4F73-A988-4059-9401-67CDF6975605}" type="datetimeFigureOut">
              <a:rPr lang="en-IN" smtClean="0"/>
              <a:t>07-10-2021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CD76-302C-425F-8BE5-EE0727A3C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9064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4F73-A988-4059-9401-67CDF6975605}" type="datetimeFigureOut">
              <a:rPr lang="en-IN" smtClean="0"/>
              <a:t>07-10-2021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CD76-302C-425F-8BE5-EE0727A3C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528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A4F73-A988-4059-9401-67CDF6975605}" type="datetimeFigureOut">
              <a:rPr lang="en-IN" smtClean="0"/>
              <a:t>07-10-2021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DCD76-302C-425F-8BE5-EE0727A3C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683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hmwalkin.tsuprogram.com/Login.asp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912" y="-20180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0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Application user manual</a:t>
            </a:r>
            <a:endParaRPr lang="en-IN" sz="3000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15" y="1797728"/>
            <a:ext cx="3885164" cy="37952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1464873" y="3732365"/>
            <a:ext cx="1621094" cy="32897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1505817" y="4239231"/>
            <a:ext cx="1621094" cy="33110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1508528" y="4979512"/>
            <a:ext cx="1621094" cy="33110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ight Arrow 10"/>
          <p:cNvSpPr/>
          <p:nvPr/>
        </p:nvSpPr>
        <p:spPr>
          <a:xfrm>
            <a:off x="3210828" y="4979512"/>
            <a:ext cx="967471" cy="2147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4041911" y="3629764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ype </a:t>
            </a:r>
            <a:r>
              <a:rPr lang="en-US" dirty="0">
                <a:solidFill>
                  <a:srgbClr val="FF0000"/>
                </a:solidFill>
              </a:rPr>
              <a:t>Username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41911" y="414321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Type Password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89386" y="492340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Type Captcha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4924" y="1662989"/>
            <a:ext cx="5729724" cy="38832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Rectangle 15"/>
          <p:cNvSpPr/>
          <p:nvPr/>
        </p:nvSpPr>
        <p:spPr>
          <a:xfrm>
            <a:off x="6906942" y="3465277"/>
            <a:ext cx="1621094" cy="32897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ectangle 16"/>
          <p:cNvSpPr/>
          <p:nvPr/>
        </p:nvSpPr>
        <p:spPr>
          <a:xfrm>
            <a:off x="10459212" y="3287806"/>
            <a:ext cx="508000" cy="3803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Down Arrow 18"/>
          <p:cNvSpPr/>
          <p:nvPr/>
        </p:nvSpPr>
        <p:spPr>
          <a:xfrm>
            <a:off x="7557262" y="3794250"/>
            <a:ext cx="165100" cy="3489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Down Arrow 19"/>
          <p:cNvSpPr/>
          <p:nvPr/>
        </p:nvSpPr>
        <p:spPr>
          <a:xfrm>
            <a:off x="10630662" y="3695355"/>
            <a:ext cx="165100" cy="3489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TextBox 20"/>
          <p:cNvSpPr txBox="1"/>
          <p:nvPr/>
        </p:nvSpPr>
        <p:spPr>
          <a:xfrm>
            <a:off x="7607286" y="4018048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For date wise report click here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843262" y="4022967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For overall report click here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7271" y="1019224"/>
            <a:ext cx="5099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IN" u="sng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Link: https</a:t>
            </a:r>
            <a:r>
              <a:rPr lang="en-IN" u="sng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://nhmwalkin.tsuprogram.com/Login.aspx</a:t>
            </a:r>
            <a:endParaRPr lang="en-IN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3154846" y="4256579"/>
            <a:ext cx="967471" cy="2147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Right Arrow 24"/>
          <p:cNvSpPr/>
          <p:nvPr/>
        </p:nvSpPr>
        <p:spPr>
          <a:xfrm>
            <a:off x="3135976" y="3797296"/>
            <a:ext cx="967471" cy="2147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128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84" y="2043732"/>
            <a:ext cx="6719434" cy="27070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3655010" y="146288"/>
            <a:ext cx="396897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dirty="0">
                <a:solidFill>
                  <a:srgbClr val="0070C0"/>
                </a:solidFill>
              </a:rPr>
              <a:t>Application user manual</a:t>
            </a:r>
            <a:endParaRPr lang="en-IN" sz="30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14473" y="3627219"/>
            <a:ext cx="996031" cy="5506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Down Arrow 6"/>
          <p:cNvSpPr/>
          <p:nvPr/>
        </p:nvSpPr>
        <p:spPr>
          <a:xfrm>
            <a:off x="6412488" y="4177825"/>
            <a:ext cx="215696" cy="9099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5844523" y="508776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Click on “Export to excel” to download report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4537" y="1865651"/>
            <a:ext cx="3892516" cy="35231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Right Arrow 11"/>
          <p:cNvSpPr/>
          <p:nvPr/>
        </p:nvSpPr>
        <p:spPr>
          <a:xfrm>
            <a:off x="7025518" y="3902522"/>
            <a:ext cx="724005" cy="2753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7904413" y="2043732"/>
            <a:ext cx="2647374" cy="5611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Up Arrow 13"/>
          <p:cNvSpPr/>
          <p:nvPr/>
        </p:nvSpPr>
        <p:spPr>
          <a:xfrm>
            <a:off x="8936995" y="1301366"/>
            <a:ext cx="291105" cy="7423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7904413" y="238621"/>
            <a:ext cx="38526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For report in excel </a:t>
            </a:r>
            <a:r>
              <a:rPr lang="en-US" dirty="0">
                <a:solidFill>
                  <a:srgbClr val="FF0000"/>
                </a:solidFill>
              </a:rPr>
              <a:t>click </a:t>
            </a:r>
            <a:r>
              <a:rPr lang="en-US" dirty="0" smtClean="0">
                <a:solidFill>
                  <a:srgbClr val="FF0000"/>
                </a:solidFill>
              </a:rPr>
              <a:t>here and “save as the sheet from “text (tab delimited) to “excel work book”.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3907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55010" y="146288"/>
            <a:ext cx="396897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dirty="0">
                <a:solidFill>
                  <a:srgbClr val="0070C0"/>
                </a:solidFill>
              </a:rPr>
              <a:t>Application user manual</a:t>
            </a:r>
            <a:endParaRPr lang="en-IN" sz="3000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368" y="1160206"/>
            <a:ext cx="9817583" cy="46428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3476073" y="4659607"/>
            <a:ext cx="1577708" cy="5506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Down Arrow 10"/>
          <p:cNvSpPr/>
          <p:nvPr/>
        </p:nvSpPr>
        <p:spPr>
          <a:xfrm>
            <a:off x="4049231" y="5210214"/>
            <a:ext cx="168808" cy="7088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3203042" y="5939783"/>
            <a:ext cx="3187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Click </a:t>
            </a:r>
            <a:r>
              <a:rPr lang="en-US" dirty="0" smtClean="0">
                <a:solidFill>
                  <a:srgbClr val="FF0000"/>
                </a:solidFill>
              </a:rPr>
              <a:t>here to initiate DVP process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07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599" y="1725673"/>
            <a:ext cx="10355127" cy="44402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3260173" y="2667000"/>
            <a:ext cx="1577708" cy="2667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29300" y="2692400"/>
            <a:ext cx="533400" cy="203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6477000" y="2692400"/>
            <a:ext cx="533400" cy="203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Up Arrow 9"/>
          <p:cNvSpPr/>
          <p:nvPr/>
        </p:nvSpPr>
        <p:spPr>
          <a:xfrm>
            <a:off x="3581401" y="1485901"/>
            <a:ext cx="314418" cy="11811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2980238" y="1097767"/>
            <a:ext cx="5236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Mark </a:t>
            </a:r>
            <a:r>
              <a:rPr lang="en-US" b="1" dirty="0" smtClean="0">
                <a:solidFill>
                  <a:srgbClr val="C00000"/>
                </a:solidFill>
              </a:rPr>
              <a:t>attendance and check all details 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6635852" y="1725673"/>
            <a:ext cx="215696" cy="90993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Down Arrow 12"/>
          <p:cNvSpPr/>
          <p:nvPr/>
        </p:nvSpPr>
        <p:spPr>
          <a:xfrm>
            <a:off x="5880304" y="1719239"/>
            <a:ext cx="215696" cy="90993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3260173" y="3467100"/>
            <a:ext cx="1577708" cy="2667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TextBox 15"/>
          <p:cNvSpPr txBox="1"/>
          <p:nvPr/>
        </p:nvSpPr>
        <p:spPr>
          <a:xfrm>
            <a:off x="8860338" y="3110468"/>
            <a:ext cx="3187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Verify DOB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733873" y="5506029"/>
            <a:ext cx="1577708" cy="2667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TextBox 18"/>
          <p:cNvSpPr txBox="1"/>
          <p:nvPr/>
        </p:nvSpPr>
        <p:spPr>
          <a:xfrm>
            <a:off x="8733873" y="5142531"/>
            <a:ext cx="3187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Verify </a:t>
            </a:r>
            <a:r>
              <a:rPr lang="en-US" b="1" dirty="0" err="1" smtClean="0">
                <a:solidFill>
                  <a:srgbClr val="C00000"/>
                </a:solidFill>
              </a:rPr>
              <a:t>Aadhaar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30647" y="5848213"/>
            <a:ext cx="1577708" cy="2667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ectangle 21"/>
          <p:cNvSpPr/>
          <p:nvPr/>
        </p:nvSpPr>
        <p:spPr>
          <a:xfrm>
            <a:off x="8750127" y="3476883"/>
            <a:ext cx="1577708" cy="2667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Rectangle 22"/>
          <p:cNvSpPr/>
          <p:nvPr/>
        </p:nvSpPr>
        <p:spPr>
          <a:xfrm>
            <a:off x="8733873" y="3479800"/>
            <a:ext cx="1577708" cy="2667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Rectangle 23"/>
          <p:cNvSpPr/>
          <p:nvPr/>
        </p:nvSpPr>
        <p:spPr>
          <a:xfrm>
            <a:off x="3130647" y="5546214"/>
            <a:ext cx="1577708" cy="2667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Rectangle 24"/>
          <p:cNvSpPr/>
          <p:nvPr/>
        </p:nvSpPr>
        <p:spPr>
          <a:xfrm>
            <a:off x="8750127" y="5875361"/>
            <a:ext cx="1577708" cy="2667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Rectangle 25"/>
          <p:cNvSpPr/>
          <p:nvPr/>
        </p:nvSpPr>
        <p:spPr>
          <a:xfrm>
            <a:off x="3895818" y="291295"/>
            <a:ext cx="396897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dirty="0">
                <a:solidFill>
                  <a:srgbClr val="0070C0"/>
                </a:solidFill>
              </a:rPr>
              <a:t>Application user manual</a:t>
            </a:r>
            <a:endParaRPr lang="en-IN" sz="3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95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182" y="1752599"/>
            <a:ext cx="10547275" cy="41910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946224" y="2540000"/>
            <a:ext cx="1200076" cy="1828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Up Arrow 5"/>
          <p:cNvSpPr/>
          <p:nvPr/>
        </p:nvSpPr>
        <p:spPr>
          <a:xfrm>
            <a:off x="1678015" y="1752599"/>
            <a:ext cx="314418" cy="11811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946224" y="1294367"/>
            <a:ext cx="7283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Verify education qualification with uploaded documents by candidate 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82886" y="1752599"/>
            <a:ext cx="1313985" cy="7874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8418086" y="1791194"/>
            <a:ext cx="1313985" cy="7874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10219472" y="1793874"/>
            <a:ext cx="1313985" cy="7048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986182" y="4845051"/>
            <a:ext cx="10547275" cy="6223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6259819" y="4679950"/>
            <a:ext cx="2706381" cy="7874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Down Arrow 13"/>
          <p:cNvSpPr/>
          <p:nvPr/>
        </p:nvSpPr>
        <p:spPr>
          <a:xfrm>
            <a:off x="6839878" y="5445730"/>
            <a:ext cx="215696" cy="90993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TextBox 14"/>
          <p:cNvSpPr txBox="1"/>
          <p:nvPr/>
        </p:nvSpPr>
        <p:spPr>
          <a:xfrm>
            <a:off x="4686300" y="6032500"/>
            <a:ext cx="7505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Verify experience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Note: Valid experience post ANM degree and registered with UP State council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95818" y="291295"/>
            <a:ext cx="396897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dirty="0">
                <a:solidFill>
                  <a:srgbClr val="0070C0"/>
                </a:solidFill>
              </a:rPr>
              <a:t>Application user manual</a:t>
            </a:r>
            <a:endParaRPr lang="en-IN" sz="3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711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400" y="1308100"/>
            <a:ext cx="9423400" cy="44069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236796" y="3511550"/>
            <a:ext cx="1577708" cy="2667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Up Arrow 6"/>
          <p:cNvSpPr/>
          <p:nvPr/>
        </p:nvSpPr>
        <p:spPr>
          <a:xfrm>
            <a:off x="5880099" y="5124450"/>
            <a:ext cx="342835" cy="1053357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4809572" y="4648200"/>
            <a:ext cx="2594527" cy="4762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648330" y="6168967"/>
            <a:ext cx="728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Click here and save finding by DVP committee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Note: one submission only allowed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90018" y="3476624"/>
            <a:ext cx="2301782" cy="3016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/>
          <p:cNvSpPr/>
          <p:nvPr/>
        </p:nvSpPr>
        <p:spPr>
          <a:xfrm flipH="1">
            <a:off x="4102100" y="3511550"/>
            <a:ext cx="368299" cy="2667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Up Arrow 11"/>
          <p:cNvSpPr/>
          <p:nvPr/>
        </p:nvSpPr>
        <p:spPr>
          <a:xfrm>
            <a:off x="4102100" y="3778249"/>
            <a:ext cx="203200" cy="628651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2908364" y="4379010"/>
            <a:ext cx="2755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Click here once all document verified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15" name="Up Arrow 14"/>
          <p:cNvSpPr/>
          <p:nvPr/>
        </p:nvSpPr>
        <p:spPr>
          <a:xfrm>
            <a:off x="9483753" y="3778249"/>
            <a:ext cx="254883" cy="730251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8635869" y="4480610"/>
            <a:ext cx="31877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If required further action click here and put remarks for further action.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30656" y="3940175"/>
            <a:ext cx="2504744" cy="3397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Up Arrow 18"/>
          <p:cNvSpPr/>
          <p:nvPr/>
        </p:nvSpPr>
        <p:spPr>
          <a:xfrm>
            <a:off x="1458232" y="4267201"/>
            <a:ext cx="240551" cy="160972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473112" y="5784850"/>
            <a:ext cx="2778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Provide remarks why further action is required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95818" y="291295"/>
            <a:ext cx="396897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dirty="0">
                <a:solidFill>
                  <a:srgbClr val="0070C0"/>
                </a:solidFill>
              </a:rPr>
              <a:t>Application user manual</a:t>
            </a:r>
            <a:endParaRPr lang="en-IN" sz="3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309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3931</TotalTime>
  <Words>157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Application user manual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Abhijeet Singh</dc:creator>
  <cp:lastModifiedBy>Abhijeet Singh</cp:lastModifiedBy>
  <cp:revision>86</cp:revision>
  <dcterms:created xsi:type="dcterms:W3CDTF">2021-09-09T06:09:37Z</dcterms:created>
  <dcterms:modified xsi:type="dcterms:W3CDTF">2021-10-07T04:35:56Z</dcterms:modified>
</cp:coreProperties>
</file>